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540" y="-11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0" r:id="rId2"/>
    <p:sldLayoutId id="2147483769" r:id="rId3"/>
    <p:sldLayoutId id="2147483768" r:id="rId4"/>
    <p:sldLayoutId id="2147483767" r:id="rId5"/>
    <p:sldLayoutId id="2147483766" r:id="rId6"/>
    <p:sldLayoutId id="2147483765" r:id="rId7"/>
    <p:sldLayoutId id="2147483764" r:id="rId8"/>
    <p:sldLayoutId id="2147483763" r:id="rId9"/>
    <p:sldLayoutId id="2147483762" r:id="rId10"/>
    <p:sldLayoutId id="21474837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1" r:id="rId2"/>
    <p:sldLayoutId id="2147483780" r:id="rId3"/>
    <p:sldLayoutId id="2147483779" r:id="rId4"/>
    <p:sldLayoutId id="2147483778" r:id="rId5"/>
    <p:sldLayoutId id="2147483777" r:id="rId6"/>
    <p:sldLayoutId id="2147483776" r:id="rId7"/>
    <p:sldLayoutId id="2147483775" r:id="rId8"/>
    <p:sldLayoutId id="2147483774" r:id="rId9"/>
    <p:sldLayoutId id="2147483773" r:id="rId10"/>
    <p:sldLayoutId id="21474837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2" r:id="rId2"/>
    <p:sldLayoutId id="2147483791" r:id="rId3"/>
    <p:sldLayoutId id="2147483790" r:id="rId4"/>
    <p:sldLayoutId id="2147483789" r:id="rId5"/>
    <p:sldLayoutId id="2147483788" r:id="rId6"/>
    <p:sldLayoutId id="2147483787" r:id="rId7"/>
    <p:sldLayoutId id="2147483786" r:id="rId8"/>
    <p:sldLayoutId id="2147483785" r:id="rId9"/>
    <p:sldLayoutId id="2147483784" r:id="rId10"/>
    <p:sldLayoutId id="21474837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3" r:id="rId2"/>
    <p:sldLayoutId id="2147483802" r:id="rId3"/>
    <p:sldLayoutId id="2147483801" r:id="rId4"/>
    <p:sldLayoutId id="2147483800" r:id="rId5"/>
    <p:sldLayoutId id="2147483799" r:id="rId6"/>
    <p:sldLayoutId id="2147483798" r:id="rId7"/>
    <p:sldLayoutId id="2147483797" r:id="rId8"/>
    <p:sldLayoutId id="2147483796" r:id="rId9"/>
    <p:sldLayoutId id="2147483795" r:id="rId10"/>
    <p:sldLayoutId id="21474837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607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4" r:id="rId2"/>
    <p:sldLayoutId id="2147483813" r:id="rId3"/>
    <p:sldLayoutId id="2147483812" r:id="rId4"/>
    <p:sldLayoutId id="2147483811" r:id="rId5"/>
    <p:sldLayoutId id="2147483810" r:id="rId6"/>
    <p:sldLayoutId id="2147483809" r:id="rId7"/>
    <p:sldLayoutId id="2147483808" r:id="rId8"/>
    <p:sldLayoutId id="2147483807" r:id="rId9"/>
    <p:sldLayoutId id="2147483806" r:id="rId10"/>
    <p:sldLayoutId id="21474838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6" r:id="rId2"/>
    <p:sldLayoutId id="2147483725" r:id="rId3"/>
    <p:sldLayoutId id="2147483724" r:id="rId4"/>
    <p:sldLayoutId id="2147483723" r:id="rId5"/>
    <p:sldLayoutId id="2147483722" r:id="rId6"/>
    <p:sldLayoutId id="2147483721" r:id="rId7"/>
    <p:sldLayoutId id="2147483720" r:id="rId8"/>
    <p:sldLayoutId id="2147483719" r:id="rId9"/>
    <p:sldLayoutId id="2147483718" r:id="rId10"/>
    <p:sldLayoutId id="214748371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7" r:id="rId2"/>
    <p:sldLayoutId id="2147483736" r:id="rId3"/>
    <p:sldLayoutId id="2147483735" r:id="rId4"/>
    <p:sldLayoutId id="2147483734" r:id="rId5"/>
    <p:sldLayoutId id="2147483733" r:id="rId6"/>
    <p:sldLayoutId id="2147483732" r:id="rId7"/>
    <p:sldLayoutId id="2147483731" r:id="rId8"/>
    <p:sldLayoutId id="2147483730" r:id="rId9"/>
    <p:sldLayoutId id="2147483729" r:id="rId10"/>
    <p:sldLayoutId id="214748372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9" r:id="rId2"/>
    <p:sldLayoutId id="2147483758" r:id="rId3"/>
    <p:sldLayoutId id="2147483757" r:id="rId4"/>
    <p:sldLayoutId id="2147483756" r:id="rId5"/>
    <p:sldLayoutId id="2147483755" r:id="rId6"/>
    <p:sldLayoutId id="2147483754" r:id="rId7"/>
    <p:sldLayoutId id="2147483753" r:id="rId8"/>
    <p:sldLayoutId id="2147483752" r:id="rId9"/>
    <p:sldLayoutId id="2147483751" r:id="rId10"/>
    <p:sldLayoutId id="214748375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Mobile:Work:CADREI%20Meeting:Keynote:CADREI_Keynote.ppt_media:Video_1_Multimedia.mov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Mobile:Work:CADREI%20Meeting:Keynote:CADREI_Keynote.ppt_media:Polls.mov" TargetMode="Externa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2275" name="Video_1_Multimedia.mov" descr="/Volumes/Mobile/Work/CADREI Meeting/Videos/Video_1_Multimedia.mov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17900" y="3467100"/>
            <a:ext cx="60833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22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227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2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22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27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1" name="Picture 2" descr="Presentation_Tiff_0011_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olls.mov" descr="/Volumes/Mobile/Work/CADREI Meeting/Videos/Video_2_Polls.mov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63813" y="3136900"/>
            <a:ext cx="8105775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 descr="Presentation_Tiff_0012_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53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534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5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53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34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1" name="Picture 2" descr="Presentation_Tiff_0001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1" name="Picture 2" descr="Presentation_Tiff_0021_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Pages>0</Pages>
  <Words>0</Words>
  <Characters>0</Characters>
  <Application>Microsoft Office PowerPoint</Application>
  <PresentationFormat>Custom</PresentationFormat>
  <Lines>0</Lines>
  <Paragraphs>0</Paragraphs>
  <Slides>28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14</vt:i4>
      </vt:variant>
      <vt:variant>
        <vt:lpstr>Slide Titles</vt:lpstr>
      </vt:variant>
      <vt:variant>
        <vt:i4>28</vt:i4>
      </vt:variant>
    </vt:vector>
  </HeadingPairs>
  <TitlesOfParts>
    <vt:vector size="46" baseType="lpstr">
      <vt:lpstr>Gill Sans</vt:lpstr>
      <vt:lpstr>ヒラギノ角ゴ ProN W3</vt:lpstr>
      <vt:lpstr>Arial</vt:lpstr>
      <vt:lpstr>Calibri</vt:lpstr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Allen</dc:creator>
  <cp:lastModifiedBy>USF ITS</cp:lastModifiedBy>
  <cp:revision>8</cp:revision>
  <dcterms:modified xsi:type="dcterms:W3CDTF">2010-10-25T20:10:06Z</dcterms:modified>
</cp:coreProperties>
</file>